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contextualización</a:t>
            </a: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Licitación de requisitos</a:t>
            </a: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Requisitos</a:t>
            </a: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Modelo relacional</a:t>
            </a: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Normalización MR</a:t>
            </a: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3968065" y="2459283"/>
            <a:ext cx="3239167" cy="564030"/>
            <a:chOff x="-265527" y="1278511"/>
            <a:chExt cx="3239167" cy="564030"/>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265527" y="1278511"/>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grpSp>
      <p:sp>
        <p:nvSpPr>
          <p:cNvPr id="222" name="Google Shape;222;p30"/>
          <p:cNvSpPr txBox="1"/>
          <p:nvPr/>
        </p:nvSpPr>
        <p:spPr>
          <a:xfrm>
            <a:off x="4000581" y="282844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Casos de uso</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Construcción DB_DDL_DML</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271996" y="2496751"/>
            <a:ext cx="6709296" cy="2488578"/>
            <a:chOff x="781688" y="-646037"/>
            <a:chExt cx="6709296" cy="2488578"/>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4251817" y="-64603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grpSp>
      <p:sp>
        <p:nvSpPr>
          <p:cNvPr id="226" name="Google Shape;226;p30"/>
          <p:cNvSpPr txBox="1"/>
          <p:nvPr/>
        </p:nvSpPr>
        <p:spPr>
          <a:xfrm>
            <a:off x="7854949" y="3241340"/>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Diagrama de clases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Prototi</a:t>
            </a:r>
            <a:r>
              <a:rPr lang="es-CO" dirty="0">
                <a:solidFill>
                  <a:schemeClr val="dk1"/>
                </a:solidFill>
                <a:latin typeface="Work Sans Light"/>
                <a:ea typeface="Work Sans Light"/>
                <a:cs typeface="Work Sans Light"/>
                <a:sym typeface="Work Sans Light"/>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Sebastian Castro</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4">
            <a:alphaModFix/>
          </a:blip>
          <a:srcRect/>
          <a:stretch/>
        </p:blipFill>
        <p:spPr>
          <a:xfrm>
            <a:off x="3657599" y="-68162"/>
            <a:ext cx="10491486" cy="6994324"/>
          </a:xfrm>
          <a:prstGeom prst="rect">
            <a:avLst/>
          </a:prstGeom>
          <a:noFill/>
          <a:ln>
            <a:noFill/>
          </a:ln>
        </p:spPr>
      </p:pic>
      <p:sp>
        <p:nvSpPr>
          <p:cNvPr id="117" name="Google Shape;117;p19"/>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182520" y="239354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9" name="Google Shape;119;p19"/>
          <p:cNvSpPr txBox="1"/>
          <p:nvPr/>
        </p:nvSpPr>
        <p:spPr>
          <a:xfrm>
            <a:off x="1145896" y="3275635"/>
            <a:ext cx="3854368" cy="2831504"/>
          </a:xfrm>
          <a:prstGeom prst="rect">
            <a:avLst/>
          </a:prstGeom>
          <a:noFill/>
          <a:ln>
            <a:noFill/>
          </a:ln>
        </p:spPr>
        <p:txBody>
          <a:bodyPr spcFirstLastPara="1" wrap="square" lIns="91425" tIns="45700" rIns="91425" bIns="45700" anchor="t" anchorCtr="0">
            <a:spAutoFit/>
          </a:bodyPr>
          <a:lstStyle/>
          <a:p>
            <a:r>
              <a:rPr lang="es-ES" sz="1800" dirty="0">
                <a:solidFill>
                  <a:schemeClr val="tx1"/>
                </a:solidFill>
                <a:latin typeface="Arial" panose="020B0604020202020204" pitchFamily="34" charset="0"/>
                <a:cs typeface="Arial" panose="020B0604020202020204" pitchFamily="34" charset="0"/>
              </a:rPr>
              <a:t>Comúnmente en los conjuntos residenciales se presenta una dificultad con el tema de reservas de sus espacios recreativos propuestos para los habitantes o visitantes, puesto que siempre este proceso es tardado y se lleva siempre de manera física en una planilla o cuadernillo</a:t>
            </a: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Entregables Trimestre</a:t>
            </a:r>
            <a:endParaRPr dirty="0"/>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5" name="Google Shape;135;p21"/>
          <p:cNvSpPr txBox="1"/>
          <p:nvPr/>
        </p:nvSpPr>
        <p:spPr>
          <a:xfrm>
            <a:off x="372353" y="1667521"/>
            <a:ext cx="11447293"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Párrafo o separación por punto describiendo (máximo 6 líneas por párrafo):</a:t>
            </a:r>
            <a:endParaRPr dirty="0"/>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empresa resitech ubicada en la ciudad de Bogotá, tiene la propuesta de mejorar el sistema de reservas en los conjuntos residenciales y temas allegados a este.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Los Procesos en los que se va a intervenir son la mejora en la gestión de reservas en parqueaderos, salón comunal y bbq. Puesto que esto genera más organización y facilidad al realizar estas acciones,</a:t>
            </a:r>
          </a:p>
          <a:p>
            <a:pPr marR="0" lvl="0" algn="l" rtl="0">
              <a:spcBef>
                <a:spcPts val="0"/>
              </a:spcBef>
              <a:spcAft>
                <a:spcPts val="0"/>
              </a:spcAft>
              <a:buClr>
                <a:schemeClr val="dk1"/>
              </a:buClr>
              <a:buSzPts val="1600"/>
            </a:pP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análisis de la información: Utilización de las Técnicas e Instrumentos de recolección de datos: Encuesta (Cuestionario). A quiénes: residentes del conjunto y administración – administrador del conjunto</a:t>
            </a:r>
          </a:p>
          <a:p>
            <a:pPr marR="0" lvl="0" algn="l" rtl="0">
              <a:spcBef>
                <a:spcPts val="0"/>
              </a:spcBef>
              <a:spcAft>
                <a:spcPts val="0"/>
              </a:spcAft>
              <a:buClr>
                <a:schemeClr val="dk1"/>
              </a:buClr>
              <a:buSzPts val="1600"/>
            </a:pP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ES" sz="1600" dirty="0">
                <a:solidFill>
                  <a:schemeClr val="dk1"/>
                </a:solidFill>
                <a:latin typeface="Work Sans Light"/>
                <a:ea typeface="Work Sans Light"/>
                <a:cs typeface="Work Sans Light"/>
                <a:sym typeface="Work Sans Light"/>
              </a:rPr>
              <a:t>Las necesidades encontradas: se realiza un proceso de encuesta virtual a los residentes del conjunto y administrador, donde se encontró algunas inconformidades con el conjunto puesto que varios habitantes más que todo nuevos no sabes cómo conocer e informarse sobre lo que el conjunto ofrece, además escuchamos que hace falta un mejor manejo para dar visibilidad a la llegada de correspondencias o recibos de servicios públicos </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Work Sans Light"/>
                <a:ea typeface="Work Sans Light"/>
                <a:cs typeface="Work Sans Light"/>
                <a:sym typeface="Work Sans Light"/>
              </a:rPr>
              <a:t>Se desarrolla una app / sitio web, donde los habitantes del conjunto puedan realizar la reserva de salón comunal, </a:t>
            </a:r>
            <a:r>
              <a:rPr lang="es-CO" sz="1600" dirty="0" err="1">
                <a:solidFill>
                  <a:schemeClr val="dk1"/>
                </a:solidFill>
                <a:latin typeface="Work Sans Light"/>
                <a:ea typeface="Work Sans Light"/>
                <a:cs typeface="Work Sans Light"/>
                <a:sym typeface="Work Sans Light"/>
              </a:rPr>
              <a:t>bbq</a:t>
            </a:r>
            <a:r>
              <a:rPr lang="es-CO" sz="1600" dirty="0">
                <a:solidFill>
                  <a:schemeClr val="dk1"/>
                </a:solidFill>
                <a:latin typeface="Work Sans Light"/>
                <a:ea typeface="Work Sans Light"/>
                <a:cs typeface="Work Sans Light"/>
                <a:sym typeface="Work Sans Light"/>
              </a:rPr>
              <a:t> y parqueadero, teniendo así los horarios y fechas que están disponibles.</a:t>
            </a:r>
            <a:endParaRPr sz="1600" dirty="0">
              <a:solidFill>
                <a:schemeClr val="dk1"/>
              </a:solidFill>
              <a:latin typeface="Work Sans Light"/>
              <a:ea typeface="Work Sans Light"/>
              <a:cs typeface="Work Sans Light"/>
              <a:sym typeface="Work Sans Light"/>
            </a:endParaRPr>
          </a:p>
        </p:txBody>
      </p:sp>
      <p:pic>
        <p:nvPicPr>
          <p:cNvPr id="151" name="Google Shape;151;p23"/>
          <p:cNvPicPr preferRelativeResize="0"/>
          <p:nvPr/>
        </p:nvPicPr>
        <p:blipFill rotWithShape="1">
          <a:blip r:embed="rId3">
            <a:alphaModFix/>
          </a:blip>
          <a:srcRect/>
          <a:stretch/>
        </p:blipFill>
        <p:spPr>
          <a:xfrm>
            <a:off x="3657599" y="-68162"/>
            <a:ext cx="10491486" cy="6994324"/>
          </a:xfrm>
          <a:prstGeom prst="rect">
            <a:avLst/>
          </a:prstGeom>
          <a:noFill/>
          <a:ln>
            <a:noFill/>
          </a:ln>
        </p:spPr>
      </p:pic>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4" name="Google Shape;154;p23"/>
          <p:cNvSpPr txBox="1"/>
          <p:nvPr/>
        </p:nvSpPr>
        <p:spPr>
          <a:xfrm>
            <a:off x="764324" y="3660486"/>
            <a:ext cx="4834810" cy="255450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las reservas del conjunto	 </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salón comunal</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parqueadero</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reservas con fechas disponibles [Nombre de la Empresa].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s-CO"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solución: Se propone el desarrollo de un Sistema de Información Web denominado RESITECH que sirva como herramienta software para gestionar las reservas </a:t>
            </a:r>
            <a:r>
              <a:rPr lang="es-CO" sz="1600" dirty="0">
                <a:solidFill>
                  <a:schemeClr val="dk1"/>
                </a:solidFill>
                <a:latin typeface="Work Sans Light"/>
                <a:ea typeface="Work Sans Light"/>
                <a:cs typeface="Work Sans Light"/>
                <a:sym typeface="Work Sans Light"/>
              </a:rPr>
              <a:t>del conjunto residencial con una mayor eficiencia puesto que actualmente se lleva el registro en un libro y esto genera inconvenientes al consultar fechas ya ocupadas o derivados.</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importancia del Sistema: Permitirá la gestión de los habitantes como usuarios del conjunto. Con resitech el administrador podrá realizar el registro de los habitantes, revisar cada una de las reservas en los diferentes servicios que ofrece. En Resitech los habitantes después de ser registrados podrán realizar la reserva de los diferentes servicios que ofrece el conjunto. Finalmente, esto generara una mejor gestión de estos procesos </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aporte al Sector: El Sistema Resitech servirá </a:t>
            </a:r>
            <a:r>
              <a:rPr lang="es-CO" sz="1600" dirty="0">
                <a:solidFill>
                  <a:schemeClr val="dk1"/>
                </a:solidFill>
                <a:latin typeface="Work Sans Light"/>
                <a:ea typeface="Work Sans Light"/>
                <a:cs typeface="Work Sans Light"/>
                <a:sym typeface="Work Sans Light"/>
              </a:rPr>
              <a:t>como software especializado para conjuntos residenciales, se espera que no solo se generen reservas, sino que más adelante los usuarios puedan hacer consultas de temas más personales como llegada de servicios públicos o paquetería.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1667521"/>
            <a:ext cx="11447293"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Párrafo o separación por punto describiendo (máximo 6 líneas por párrafo):</a:t>
            </a:r>
            <a:endParaRPr dirty="0"/>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hace el Sistema: registrar usuarios, gestionar reservas, cancelar reservas, actualizar usuarios y contraseñas, inicio de sesión.</a:t>
            </a: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NO hace el Sistema: gestionar conversaciones, auto registrarse, ver recibos o costos de administración.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Work Sans Light"/>
                <a:ea typeface="Work Sans Light"/>
                <a:cs typeface="Work Sans Light"/>
                <a:sym typeface="Work Sans Light"/>
              </a:rPr>
              <a:t>End</a:t>
            </a:r>
            <a:r>
              <a:rPr lang="es-MX" sz="1600" dirty="0">
                <a:solidFill>
                  <a:schemeClr val="dk1"/>
                </a:solidFill>
                <a:latin typeface="Work Sans Light"/>
                <a:ea typeface="Work Sans Light"/>
                <a:cs typeface="Work Sans Light"/>
                <a:sym typeface="Work Sans Light"/>
              </a:rPr>
              <a:t>, </a:t>
            </a:r>
            <a:r>
              <a:rPr lang="es-MX" sz="1600" dirty="0" err="1">
                <a:solidFill>
                  <a:schemeClr val="dk1"/>
                </a:solidFill>
                <a:latin typeface="Work Sans Light"/>
                <a:ea typeface="Work Sans Light"/>
                <a:cs typeface="Work Sans Light"/>
                <a:sym typeface="Work Sans Light"/>
              </a:rPr>
              <a:t>Frond-End</a:t>
            </a:r>
            <a:r>
              <a:rPr lang="es-MX" sz="1600" dirty="0">
                <a:solidFill>
                  <a:schemeClr val="dk1"/>
                </a:solidFill>
                <a:latin typeface="Work Sans Light"/>
                <a:ea typeface="Work Sans Light"/>
                <a:cs typeface="Work Sans Light"/>
                <a:sym typeface="Work Sans Light"/>
              </a:rPr>
              <a:t>, librerías, </a:t>
            </a:r>
            <a:r>
              <a:rPr lang="es-MX" sz="1600" dirty="0" err="1">
                <a:solidFill>
                  <a:schemeClr val="dk1"/>
                </a:solidFill>
                <a:latin typeface="Work Sans Light"/>
                <a:ea typeface="Work Sans Light"/>
                <a:cs typeface="Work Sans Light"/>
                <a:sym typeface="Work Sans Light"/>
              </a:rPr>
              <a:t>frameworks</a:t>
            </a:r>
            <a:r>
              <a:rPr lang="es-MX" sz="1600" dirty="0">
                <a:solidFill>
                  <a:schemeClr val="dk1"/>
                </a:solidFill>
                <a:latin typeface="Work Sans Light"/>
                <a:ea typeface="Work Sans Light"/>
                <a:cs typeface="Work Sans Light"/>
                <a:sym typeface="Work Sans Light"/>
              </a:rPr>
              <a:t>, entre otros)</a:t>
            </a:r>
            <a:endParaRPr dirty="0"/>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166752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cronograma: proyecto 1 año, investigación de aplicaciones y estructura de software, entrega de evidencias trimestrales con respectiva sustentación al final para llevar alineamientos y retroalimentación en el proceso, los responsables del proyecto Joseph Varon y Sebastian Castro.</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723</Words>
  <Application>Microsoft Office PowerPoint</Application>
  <PresentationFormat>Panorámica</PresentationFormat>
  <Paragraphs>77</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Calibri</vt:lpstr>
      <vt:lpstr>Work Sans Medium</vt:lpstr>
      <vt:lpstr>Arial</vt:lpstr>
      <vt:lpstr>Work Sans Light</vt:lpstr>
      <vt:lpstr>Work Sans</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Varon</cp:lastModifiedBy>
  <cp:revision>2</cp:revision>
  <dcterms:modified xsi:type="dcterms:W3CDTF">2024-06-25T02:38:25Z</dcterms:modified>
</cp:coreProperties>
</file>